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Default Extension="wmf" ContentType="image/x-wmf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C58FF-8855-2E41-96D5-A8BE3A21A7D2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4278C-421E-E748-AD9B-4CB51C83C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821FF-8D3D-5649-8974-62E826382ED9}" type="slidenum">
              <a:rPr lang="en-US" smtClean="0">
                <a:ea typeface="ＭＳ Ｐゴシック" pitchFamily="-109" charset="-128"/>
                <a:cs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-10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A073-F222-8C4B-81FB-6F501FDD3F5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137A-C9FF-294A-A95F-41987B379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A073-F222-8C4B-81FB-6F501FDD3F5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137A-C9FF-294A-A95F-41987B379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A073-F222-8C4B-81FB-6F501FDD3F5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137A-C9FF-294A-A95F-41987B379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A073-F222-8C4B-81FB-6F501FDD3F5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137A-C9FF-294A-A95F-41987B379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A073-F222-8C4B-81FB-6F501FDD3F5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137A-C9FF-294A-A95F-41987B379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A073-F222-8C4B-81FB-6F501FDD3F5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137A-C9FF-294A-A95F-41987B379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A073-F222-8C4B-81FB-6F501FDD3F5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137A-C9FF-294A-A95F-41987B379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A073-F222-8C4B-81FB-6F501FDD3F5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137A-C9FF-294A-A95F-41987B379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A073-F222-8C4B-81FB-6F501FDD3F5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137A-C9FF-294A-A95F-41987B379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A073-F222-8C4B-81FB-6F501FDD3F5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137A-C9FF-294A-A95F-41987B379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A073-F222-8C4B-81FB-6F501FDD3F5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137A-C9FF-294A-A95F-41987B379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0A073-F222-8C4B-81FB-6F501FDD3F5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137A-C9FF-294A-A95F-41987B379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167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7" charset="-128"/>
                <a:cs typeface="ＭＳ Ｐゴシック" pitchFamily="-107" charset="-128"/>
              </a:rPr>
              <a:t>Tropical Glacier Extent Variation in the New World</a:t>
            </a:r>
            <a:b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7" charset="-128"/>
                <a:cs typeface="ＭＳ Ｐゴシック" pitchFamily="-107" charset="-128"/>
              </a:rPr>
              <a:t>1984-1988 to 2005-2008</a:t>
            </a:r>
            <a:b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7" charset="-128"/>
                <a:cs typeface="ＭＳ Ｐゴシック" pitchFamily="-107" charset="-128"/>
              </a:rPr>
            </a:br>
            <a:endParaRPr lang="en-US" sz="360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5638"/>
            <a:ext cx="9144000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4343400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07" charset="0"/>
                <a:ea typeface="+mn-ea"/>
                <a:cs typeface="+mn-cs"/>
              </a:rPr>
              <a:t>19</a:t>
            </a:r>
            <a:r>
              <a:rPr lang="en-US" sz="2800" b="1" baseline="3000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rPr>
              <a:t>o</a:t>
            </a: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07" charset="0"/>
                <a:ea typeface="+mn-ea"/>
                <a:cs typeface="+mn-cs"/>
              </a:rPr>
              <a:t> N to 18</a:t>
            </a:r>
            <a:r>
              <a:rPr lang="en-US" sz="2800" b="1" baseline="3000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07" charset="0"/>
                <a:ea typeface="+mn-ea"/>
                <a:cs typeface="+mn-cs"/>
              </a:rPr>
              <a:t>o</a:t>
            </a: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07" charset="0"/>
                <a:ea typeface="+mn-ea"/>
                <a:cs typeface="+mn-cs"/>
              </a:rPr>
              <a:t> 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07" charset="0"/>
                <a:ea typeface="+mn-ea"/>
                <a:cs typeface="+mn-cs"/>
              </a:rPr>
              <a:t>Landsat-5, Landsat-7, &amp; SRTM 30 m data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07" charset="0"/>
                <a:ea typeface="+mn-ea"/>
                <a:cs typeface="+mn-cs"/>
              </a:rPr>
              <a:t>99% of tropical glaciers studied, Peru (70%) &amp; Bolivia (20%)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07" charset="0"/>
                <a:ea typeface="+mn-ea"/>
                <a:cs typeface="+mn-cs"/>
              </a:rPr>
              <a:t>4500-6000+ m elevations, summer growth/winter recession</a:t>
            </a:r>
            <a:endParaRPr lang="en-US">
              <a:latin typeface="Calibri" pitchFamily="-107" charset="0"/>
              <a:ea typeface="+mn-ea"/>
              <a:cs typeface="+mn-cs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1206500"/>
            <a:ext cx="876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07" charset="0"/>
                <a:ea typeface="+mn-ea"/>
                <a:cs typeface="+mn-cs"/>
              </a:rPr>
              <a:t>Compton Tucker, Dan Slayback, Dorothy Hall, and Tim Killeen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107" charset="0"/>
                <a:ea typeface="+mn-ea"/>
                <a:cs typeface="+mn-cs"/>
              </a:rPr>
              <a:t>NASA/Goddard Space Flight Center and Conservation International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Tropical Glacier Extent Variation in the New World 1984-1988 to 2005-2008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Glacier Extent Variation in the New World 1984-1988 to 2005-2008 </dc:title>
  <dc:creator>Compton Tucker</dc:creator>
  <cp:lastModifiedBy>Compton Tucker</cp:lastModifiedBy>
  <cp:revision>2</cp:revision>
  <dcterms:created xsi:type="dcterms:W3CDTF">2011-02-17T12:41:49Z</dcterms:created>
  <dcterms:modified xsi:type="dcterms:W3CDTF">2011-02-17T12:43:58Z</dcterms:modified>
</cp:coreProperties>
</file>